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2" autoAdjust="0"/>
    <p:restoredTop sz="77974" autoAdjust="0"/>
  </p:normalViewPr>
  <p:slideViewPr>
    <p:cSldViewPr snapToGrid="0" showGuides="1">
      <p:cViewPr varScale="1">
        <p:scale>
          <a:sx n="63" d="100"/>
          <a:sy n="63" d="100"/>
        </p:scale>
        <p:origin x="184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3C2A56C-A2A1-490F-96FA-4CE366BFF1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FDDB044-013F-4D4F-98F3-2ACC8F3BD2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71AAF-4D33-455E-9986-B5D95F9AB7B5}" type="datetimeFigureOut">
              <a:rPr lang="nl-BE" smtClean="0"/>
              <a:t>2/06/2021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1632847-71DA-4E11-9B34-6B491EB032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A875355-5B62-4B33-9F86-F08E93D00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979E7-4C5B-4752-AA4A-A516E8E3826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265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2-6-2021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 build a RGB digit clock as you can see on the picture, the picture shows an example of the clock, This picture is from elector magazine.</a:t>
            </a:r>
            <a:br>
              <a:rPr lang="en-GB" dirty="0"/>
            </a:br>
            <a:endParaRPr lang="en-GB" dirty="0"/>
          </a:p>
          <a:p>
            <a:pPr marL="171450" indent="-171450">
              <a:buFontTx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RGB Digit Clock which means the clock can change into many colours. It also can show the temperature from the room and air pressure .</a:t>
            </a:r>
          </a:p>
          <a:p>
            <a:pPr marL="171450" indent="-171450">
              <a:buFontTx/>
              <a:buChar char="-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reason I choose this project because I didn’t like the other project much and I wanted build something with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rgb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led lights. 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409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clock is controlled by a ESP12 module, so it can be synchronized with a time server on internet, controlled with a mobile device or computer from the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441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scheme all components are placed in several blocks. There are 7 </a:t>
            </a:r>
            <a:r>
              <a:rPr lang="nl-BE" sz="2800" dirty="0" err="1"/>
              <a:t>categories</a:t>
            </a:r>
            <a:r>
              <a:rPr lang="nl-BE" sz="2800" dirty="0"/>
              <a:t>,</a:t>
            </a: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is to make easier for me and for the teacher. There are also all then components that I used in my project. Most of the components are drawn by my self so it took a while to complete it.</a:t>
            </a: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hardest part was to make </a:t>
            </a:r>
            <a:r>
              <a:rPr lang="en-GB" sz="1800" dirty="0" err="1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</a:t>
            </a: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design, because the components are really small so that needed a lot of attention, and it had a lot of errors in the beginning, so it took a while to fix the </a:t>
            </a:r>
            <a:r>
              <a:rPr lang="en-GB" sz="1800" dirty="0" err="1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erorrs</a:t>
            </a: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left side you can see the </a:t>
            </a: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measurements of the </a:t>
            </a:r>
            <a:r>
              <a:rPr lang="en-US" sz="1800" dirty="0" err="1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</a:t>
            </a: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is for the </a:t>
            </a:r>
            <a:r>
              <a:rPr lang="en-US" sz="1800" dirty="0" err="1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autocad</a:t>
            </a: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design to make the case, that I’ll talk in a bit</a:t>
            </a: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also see that it’s different from the clock I showed you at the beginning, that’s because I wanted to make something different and not just copy paste.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754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other software I used is </a:t>
            </a:r>
            <a:r>
              <a:rPr lang="en-GB" noProof="0" dirty="0" err="1"/>
              <a:t>autocad</a:t>
            </a:r>
            <a:r>
              <a:rPr lang="en-GB" dirty="0"/>
              <a:t> for the 3d case for my </a:t>
            </a:r>
            <a:r>
              <a:rPr lang="en-GB" dirty="0" err="1"/>
              <a:t>pcb</a:t>
            </a:r>
            <a:r>
              <a:rPr lang="en-GB" dirty="0"/>
              <a:t> it wasn’t that hard because I had the </a:t>
            </a: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measurements from the </a:t>
            </a:r>
            <a:r>
              <a:rPr lang="en-US" sz="1800" dirty="0" err="1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</a:t>
            </a: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sz="1800" dirty="0">
              <a:solidFill>
                <a:srgbClr val="0A0203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 made my case in 3 different </a:t>
            </a:r>
            <a:r>
              <a:rPr lang="nl-BE" dirty="0"/>
              <a:t>pieces.</a:t>
            </a:r>
            <a:br>
              <a:rPr lang="nl-BE" dirty="0"/>
            </a:br>
            <a:r>
              <a:rPr lang="nl-BE" dirty="0"/>
              <a:t>The slide </a:t>
            </a:r>
            <a:r>
              <a:rPr lang="nl-BE" dirty="0" err="1"/>
              <a:t>so</a:t>
            </a:r>
            <a:r>
              <a:rPr lang="nl-BE" dirty="0"/>
              <a:t> i </a:t>
            </a:r>
            <a:r>
              <a:rPr lang="nl-BE" dirty="0" err="1"/>
              <a:t>don’t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screw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case.</a:t>
            </a:r>
            <a:br>
              <a:rPr lang="nl-BE" dirty="0"/>
            </a:br>
            <a:r>
              <a:rPr lang="nl-BE" dirty="0"/>
              <a:t>The Foot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stand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isn’t</a:t>
            </a:r>
            <a:r>
              <a:rPr lang="nl-BE" dirty="0"/>
              <a:t> </a:t>
            </a:r>
            <a:r>
              <a:rPr lang="nl-BE" dirty="0" err="1"/>
              <a:t>thick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case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pcb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en-GB" noProof="0" dirty="0" err="1"/>
              <a:t>openning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front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rgb</a:t>
            </a:r>
            <a:r>
              <a:rPr lang="nl-BE" dirty="0"/>
              <a:t> 7-segment.</a:t>
            </a:r>
          </a:p>
          <a:p>
            <a:pPr marL="171450" indent="-171450">
              <a:buFontTx/>
              <a:buChar char="-"/>
            </a:pPr>
            <a:endParaRPr lang="nl-BE" dirty="0"/>
          </a:p>
          <a:p>
            <a:pPr marL="171450" indent="-171450">
              <a:buFontTx/>
              <a:buChar char="-"/>
            </a:pP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logo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was made in autocad but in 2d.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6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98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big problems was the shipments toke too long and some of them are still in transit.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 problem is it’s too expensive so don’t just take a random project, choose a project you can afford.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A0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A0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 problem was the most of classes were online so you have to mail the teachers first and wait till they replay.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238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1BAC168-71B4-442E-A062-C6F5A5AF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09E4CCE-130D-494B-A6B9-5EFF3935222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3461480-08AA-492E-8E21-FB61F95C30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9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7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6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43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78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82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93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251325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9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8398D5C-2551-436C-9494-D779FEF43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91806652-EC94-4A91-B9B2-989574E0A149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72DEC2C7-B837-4E7B-ADB8-DE4EA317D6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7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6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4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6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1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1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49" r:id="rId20"/>
    <p:sldLayoutId id="2147483650" r:id="rId21"/>
    <p:sldLayoutId id="2147483668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pos="4294" userDrawn="1">
          <p15:clr>
            <a:srgbClr val="F26B43"/>
          </p15:clr>
        </p15:guide>
        <p15:guide id="9" pos="1935" userDrawn="1">
          <p15:clr>
            <a:srgbClr val="F26B43"/>
          </p15:clr>
        </p15:guide>
        <p15:guide id="10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338" y="1039813"/>
            <a:ext cx="3816780" cy="801687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R</a:t>
            </a:r>
            <a:r>
              <a:rPr lang="en-GB" dirty="0" err="1">
                <a:solidFill>
                  <a:srgbClr val="92D050"/>
                </a:solidFill>
              </a:rPr>
              <a:t>G</a:t>
            </a:r>
            <a:r>
              <a:rPr lang="en-GB" dirty="0" err="1">
                <a:solidFill>
                  <a:srgbClr val="0070C0"/>
                </a:solidFill>
              </a:rPr>
              <a:t>B</a:t>
            </a:r>
            <a:r>
              <a:rPr lang="en-GB" dirty="0" err="1">
                <a:solidFill>
                  <a:schemeClr val="tx1"/>
                </a:solidFill>
              </a:rPr>
              <a:t>Digit</a:t>
            </a:r>
            <a:r>
              <a:rPr lang="nl-BE" dirty="0"/>
              <a:t> </a:t>
            </a:r>
            <a:r>
              <a:rPr lang="nl-BE" dirty="0" err="1">
                <a:solidFill>
                  <a:schemeClr val="tx1"/>
                </a:solidFill>
              </a:rPr>
              <a:t>CLock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338" y="3429000"/>
            <a:ext cx="4125636" cy="1411357"/>
          </a:xfrm>
        </p:spPr>
        <p:txBody>
          <a:bodyPr/>
          <a:lstStyle/>
          <a:p>
            <a:r>
              <a:rPr lang="nl-BE" dirty="0"/>
              <a:t>Presentator: </a:t>
            </a:r>
          </a:p>
          <a:p>
            <a:r>
              <a:rPr lang="nl-BE" dirty="0"/>
              <a:t>Asadullah </a:t>
            </a:r>
            <a:r>
              <a:rPr lang="nl-BE" dirty="0" err="1"/>
              <a:t>Chaudhry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07DE5AEF-6266-412A-A887-3505B81CB4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Wrong PCB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Still in transit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Expensive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979501-C210-4ABE-A3C4-591A25394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7940B1D6-F688-4DF9-A67C-B05905582766}"/>
              </a:ext>
            </a:extLst>
          </p:cNvPr>
          <p:cNvSpPr txBox="1">
            <a:spLocks/>
          </p:cNvSpPr>
          <p:nvPr/>
        </p:nvSpPr>
        <p:spPr bwMode="gray">
          <a:xfrm>
            <a:off x="1050727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9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315BD43-A935-482E-AF7A-725211E1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59" y="2293256"/>
            <a:ext cx="3733800" cy="3733800"/>
          </a:xfrm>
          <a:prstGeom prst="rect">
            <a:avLst/>
          </a:prstGeom>
        </p:spPr>
      </p:pic>
      <p:pic>
        <p:nvPicPr>
          <p:cNvPr id="8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55E60FAF-F718-4B68-B228-B0830639F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63" y="2264898"/>
            <a:ext cx="3341660" cy="376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3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BCBC383F-A5FF-42A1-AE08-9230635D4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3878" y="2908714"/>
            <a:ext cx="4337415" cy="2208985"/>
          </a:xfrm>
        </p:spPr>
        <p:txBody>
          <a:bodyPr>
            <a:normAutofit/>
          </a:bodyPr>
          <a:lstStyle/>
          <a:p>
            <a:r>
              <a:rPr lang="en-GB" sz="3600" b="1" dirty="0"/>
              <a:t>Any Questions?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34900BE8-7BE5-4975-A31F-132556E75723}"/>
              </a:ext>
            </a:extLst>
          </p:cNvPr>
          <p:cNvSpPr txBox="1">
            <a:spLocks/>
          </p:cNvSpPr>
          <p:nvPr/>
        </p:nvSpPr>
        <p:spPr bwMode="gray">
          <a:xfrm>
            <a:off x="1038066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9639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2528887"/>
            <a:ext cx="11160124" cy="255111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Material and methods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Software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Price list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Demo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Discussion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6852E54-1461-4B2C-BB0F-FAA2A1C1C60E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device did I build?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nl-BE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nl-B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does </a:t>
            </a:r>
            <a:r>
              <a:rPr lang="nl-BE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</a:t>
            </a:r>
            <a:r>
              <a:rPr lang="nl-B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do?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its main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characterisctics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reason you build this?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6852E54-1461-4B2C-BB0F-FAA2A1C1C60E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2</a:t>
            </a:r>
          </a:p>
        </p:txBody>
      </p:sp>
      <p:pic>
        <p:nvPicPr>
          <p:cNvPr id="6" name="Picture 2" descr="Free Article of the Week! RGB Digit Clock | Elektor Magazine">
            <a:extLst>
              <a:ext uri="{FF2B5EF4-FFF2-40B4-BE49-F238E27FC236}">
                <a16:creationId xmlns:a16="http://schemas.microsoft.com/office/drawing/2014/main" id="{D8C57A2A-D6AD-42EA-A880-D0DB7DDF5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375655"/>
            <a:ext cx="5473700" cy="189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1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88CE0E0C-FAD6-48F0-B0DB-9138399ED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ESP-12f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IC’s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Multi-colour 7-segment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nl-BE" dirty="0"/>
              <a:t>256 x 256 x 256 = 16.777.216 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Flowchart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22B966-A831-467D-9003-3B1A81BC1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Material and methods</a:t>
            </a:r>
            <a:br>
              <a:rPr lang="en-GB" dirty="0"/>
            </a:br>
            <a:endParaRPr lang="en-GB" dirty="0"/>
          </a:p>
        </p:txBody>
      </p:sp>
      <p:pic>
        <p:nvPicPr>
          <p:cNvPr id="4" name="Afbeelding 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A9ED5482-C700-4145-B523-5416E2C5F1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39" y="2684462"/>
            <a:ext cx="1726565" cy="14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RGB 7-Segment Digit - 1 Tall Digit : ID 1399 : $14.95 : Adafruit  Industries, Unique &amp; fun DIY electronics and kits">
            <a:extLst>
              <a:ext uri="{FF2B5EF4-FFF2-40B4-BE49-F238E27FC236}">
                <a16:creationId xmlns:a16="http://schemas.microsoft.com/office/drawing/2014/main" id="{6DAA097F-E578-44DF-911D-0E657D7679C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9" t="424" r="29050" b="14231"/>
          <a:stretch/>
        </p:blipFill>
        <p:spPr bwMode="auto">
          <a:xfrm>
            <a:off x="8640126" y="2436131"/>
            <a:ext cx="943610" cy="155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98B4B56-F265-4BCF-86AC-D94CE21678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77" y="3989341"/>
            <a:ext cx="3712845" cy="202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rduino logo : histoire, signification et évolution, symbole">
            <a:extLst>
              <a:ext uri="{FF2B5EF4-FFF2-40B4-BE49-F238E27FC236}">
                <a16:creationId xmlns:a16="http://schemas.microsoft.com/office/drawing/2014/main" id="{6B0D1C82-34F5-45FC-A2C9-6D80A0ED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27258" y="2700314"/>
            <a:ext cx="1821943" cy="102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6886565E-1B3D-4443-A9A6-3D03DE27CFC3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3</a:t>
            </a:r>
          </a:p>
        </p:txBody>
      </p:sp>
      <p:pic>
        <p:nvPicPr>
          <p:cNvPr id="2053" name="Picture 5" descr="Maxim Integrated MAX14002AAP+, 1 Power Switch IC 20-Pin, SSOP | RS  Components">
            <a:extLst>
              <a:ext uri="{FF2B5EF4-FFF2-40B4-BE49-F238E27FC236}">
                <a16:creationId xmlns:a16="http://schemas.microsoft.com/office/drawing/2014/main" id="{A6AC8178-FE33-471B-A295-FF33D5D7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57" y="4329112"/>
            <a:ext cx="2651172" cy="148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9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BD5CA67-AC96-4B8E-97B8-0B50FB73A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Altium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Schematic</a:t>
            </a:r>
          </a:p>
          <a:p>
            <a:pPr marL="342900" lvl="1" indent="-342900" defTabSz="914400">
              <a:lnSpc>
                <a:spcPct val="90000"/>
              </a:lnSpc>
              <a:buClr>
                <a:schemeClr val="tx1"/>
              </a:buClr>
              <a:buSzPct val="131000"/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PCB design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7F495F-1619-4F50-AC33-69A7606C6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67A7E054-E7E2-46B1-8556-1E267AEBB7A1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4</a:t>
            </a:r>
          </a:p>
        </p:txBody>
      </p:sp>
      <p:pic>
        <p:nvPicPr>
          <p:cNvPr id="5" name="Afbeelding 4" descr="Afbeelding met tekst, binnen, verschillende&#10;&#10;Automatisch gegenereerde beschrijving">
            <a:extLst>
              <a:ext uri="{FF2B5EF4-FFF2-40B4-BE49-F238E27FC236}">
                <a16:creationId xmlns:a16="http://schemas.microsoft.com/office/drawing/2014/main" id="{684E2B30-406C-4ABC-9E91-50218FB12C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735" y="2411066"/>
            <a:ext cx="4647565" cy="376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E6A9CBD-AF82-4907-B6E6-44C21DB654A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60555" y="2499969"/>
            <a:ext cx="3764647" cy="3586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644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96C5C98C-D8C3-461D-9F6F-68A96EFE6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/>
              <a:t>Autocad</a:t>
            </a:r>
            <a:endParaRPr lang="en-GB" dirty="0"/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dirty="0"/>
              <a:t>Main case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dirty="0"/>
              <a:t>Slide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dirty="0"/>
              <a:t>Foot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dirty="0"/>
              <a:t>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9E5C20D-3855-4575-9A11-C75464F91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A43625E-5094-41EC-9C4D-E2E5E9FEA2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426688"/>
            <a:ext cx="5600066" cy="60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80FD67A9-EB13-4F2A-9515-167C7F9F1E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135947"/>
            <a:ext cx="5600065" cy="151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2801A77-9211-4862-ADEB-41F9E0A351B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2386694"/>
            <a:ext cx="2667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C5D57FF5-4955-4418-B7E1-E46AD56AD22A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5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94A0BED-0586-46BA-A175-96217B744C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80" y="4651586"/>
            <a:ext cx="2278965" cy="16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1F602DFC-C907-4E38-B41E-9BC974C8B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€142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A4AA9A-4102-4834-AA46-457AE14CF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Price List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E7D9CF89-5C95-409E-8FA9-AEB558B9DE4B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6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5C8A08-A15C-4E1F-8DD2-371C7056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41" y="2284591"/>
            <a:ext cx="7775038" cy="39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0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FA46B02F-11A2-48A0-B456-F4CD11B29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PCB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Components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5 working days</a:t>
            </a:r>
          </a:p>
          <a:p>
            <a:pPr marL="7029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JLCPCB</a:t>
            </a:r>
          </a:p>
          <a:p>
            <a:pPr marL="7029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€ 24 x2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8D72731-57D7-422B-879B-F274C1D97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5E5F90CF-ADE0-4C4A-B7CC-24B4E98A736E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7</a:t>
            </a: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A60EA5A0-C284-4AD1-BE7F-8F8E553AD0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98" y="2411072"/>
            <a:ext cx="3923903" cy="384174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3473EF7-CAEC-4887-9EC1-33B51CDC8F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2975" r="2297" b="3724"/>
          <a:stretch/>
        </p:blipFill>
        <p:spPr>
          <a:xfrm>
            <a:off x="2940147" y="2411072"/>
            <a:ext cx="3923903" cy="38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7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4B77842-35A5-49D1-9116-82F728EBB7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Prototype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CEB909-9F8D-4C64-A551-900948628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A0460124-2D7A-4219-BC72-AD15C579CC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t="11692" r="18365"/>
          <a:stretch/>
        </p:blipFill>
        <p:spPr>
          <a:xfrm>
            <a:off x="4656407" y="2293256"/>
            <a:ext cx="2025747" cy="3893233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AE1CF38D-6541-421D-A797-A57100C8A1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12924" r="27212" b="5845"/>
          <a:stretch/>
        </p:blipFill>
        <p:spPr>
          <a:xfrm>
            <a:off x="7276353" y="2293256"/>
            <a:ext cx="2428356" cy="3893233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20F6037A-5B9C-4EE9-8092-6787F1EEECB1}"/>
              </a:ext>
            </a:extLst>
          </p:cNvPr>
          <p:cNvSpPr txBox="1">
            <a:spLocks/>
          </p:cNvSpPr>
          <p:nvPr/>
        </p:nvSpPr>
        <p:spPr bwMode="gray">
          <a:xfrm>
            <a:off x="10490201" y="605180"/>
            <a:ext cx="762000" cy="5454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726304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932</TotalTime>
  <Words>569</Words>
  <Application>Microsoft Office PowerPoint</Application>
  <PresentationFormat>Breedbeeld</PresentationFormat>
  <Paragraphs>87</Paragraphs>
  <Slides>11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9" baseType="lpstr">
      <vt:lpstr>Arial</vt:lpstr>
      <vt:lpstr>Arial</vt:lpstr>
      <vt:lpstr>Calibri</vt:lpstr>
      <vt:lpstr>Century Gothic</vt:lpstr>
      <vt:lpstr>Courier New</vt:lpstr>
      <vt:lpstr>Wingdings</vt:lpstr>
      <vt:lpstr>Wingdings 3</vt:lpstr>
      <vt:lpstr>Ion-directiekamer</vt:lpstr>
      <vt:lpstr>RGBDigit CLock</vt:lpstr>
      <vt:lpstr>Content</vt:lpstr>
      <vt:lpstr>Introduction</vt:lpstr>
      <vt:lpstr>Material and methods </vt:lpstr>
      <vt:lpstr>Software</vt:lpstr>
      <vt:lpstr>Software</vt:lpstr>
      <vt:lpstr>Price List</vt:lpstr>
      <vt:lpstr>Results</vt:lpstr>
      <vt:lpstr>Demo</vt:lpstr>
      <vt:lpstr>Discussion</vt:lpstr>
      <vt:lpstr>PowerPoint-presentatie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Asadullah Chaudry</cp:lastModifiedBy>
  <cp:revision>354</cp:revision>
  <dcterms:created xsi:type="dcterms:W3CDTF">2017-10-12T15:08:04Z</dcterms:created>
  <dcterms:modified xsi:type="dcterms:W3CDTF">2021-06-03T08:49:51Z</dcterms:modified>
</cp:coreProperties>
</file>